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2400" u="none" kumimoji="0" normalizeH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Helvetica Neue Medium"/>
          <a:ea typeface="Helvetica Neue Medium"/>
          <a:cs typeface="Helvetica Neue Medium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9" name="Shape 149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/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12" name="Presentation Title"/>
          <p:cNvSpPr txBox="1"/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13" name="Body Level One…"/>
          <p:cNvSpPr txBox="1"/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/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Statement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/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b="1" spc="-250" sz="25000"/>
            </a:lvl5pPr>
          </a:lstStyle>
          <a:p>
            <a:pPr/>
            <a:r>
              <a:t>100%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07" name="Fact information"/>
          <p:cNvSpPr txBox="1"/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Fact information</a:t>
            </a:r>
          </a:p>
        </p:txBody>
      </p:sp>
      <p:sp>
        <p:nvSpPr>
          <p:cNvPr id="10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/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Attribution</a:t>
            </a:r>
          </a:p>
        </p:txBody>
      </p:sp>
      <p:sp>
        <p:nvSpPr>
          <p:cNvPr id="116" name="Body Level One…"/>
          <p:cNvSpPr txBox="1"/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638923" indent="-469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638923" indent="-12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638923" indent="4445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638923" indent="9017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638923" indent="1358900">
              <a:spcBef>
                <a:spcPts val="0"/>
              </a:spcBef>
              <a:buSzTx/>
              <a:buNone/>
              <a:defRPr spc="-170" sz="85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pPr/>
            <a:r>
              <a:t>“Notable Quote”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1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Bowl of salad with fried rice, boiled eggs and chopsticks"/>
          <p:cNvSpPr/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5" name="Bowl with salmon cakes, salad and houmous "/>
          <p:cNvSpPr/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6" name="Bowl of pappardelle pasta with parsley butter, roasted hazelnuts and shaved parmesan cheese"/>
          <p:cNvSpPr/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2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bowl of salad with fried rice, boiled eggs and chopsticks"/>
          <p:cNvSpPr/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13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Avocados and limes"/>
          <p:cNvSpPr/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22" name="Presentation Title"/>
          <p:cNvSpPr txBox="1"/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pc="-232" sz="11600"/>
            </a:lvl1pPr>
          </a:lstStyle>
          <a:p>
            <a:pPr/>
            <a:r>
              <a:t>Presentation Title</a:t>
            </a:r>
          </a:p>
        </p:txBody>
      </p:sp>
      <p:sp>
        <p:nvSpPr>
          <p:cNvPr id="23" name="Author and Date"/>
          <p:cNvSpPr txBox="1"/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3600"/>
            </a:lvl1pPr>
          </a:lstStyle>
          <a:p>
            <a:pPr/>
            <a:r>
              <a:t>Author and Date</a:t>
            </a:r>
          </a:p>
        </p:txBody>
      </p:sp>
      <p:sp>
        <p:nvSpPr>
          <p:cNvPr id="24" name="Body Level One…"/>
          <p:cNvSpPr txBox="1"/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Presentation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2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Photo 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Bowl with salmon cakes, salad and houmous"/>
          <p:cNvSpPr/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33" name="Slide Title"/>
          <p:cNvSpPr txBox="1"/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pPr/>
            <a:r>
              <a:t>Slide Title</a:t>
            </a:r>
          </a:p>
        </p:txBody>
      </p:sp>
      <p:sp>
        <p:nvSpPr>
          <p:cNvPr id="34" name="Body Level One…"/>
          <p:cNvSpPr txBox="1"/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5pPr>
          </a:lstStyle>
          <a:p>
            <a:pPr/>
            <a:r>
              <a:t>Slide Subtitle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35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lide Title"/>
          <p:cNvSpPr txBox="1"/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43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44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5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61" name="Body Level One…"/>
          <p:cNvSpPr txBox="1"/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62" name="Bowl of pappardelle pasta with parsley butter, roasted hazelnuts and shaved parmesan cheese"/>
          <p:cNvSpPr/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pPr/>
          </a:p>
        </p:txBody>
      </p:sp>
      <p:sp>
        <p:nvSpPr>
          <p:cNvPr id="63" name="Slide Title"/>
          <p:cNvSpPr txBox="1"/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/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b="0" spc="-232" sz="11600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pPr/>
            <a:r>
              <a:t>Section Title</a:t>
            </a:r>
          </a:p>
        </p:txBody>
      </p:sp>
      <p:sp>
        <p:nvSpPr>
          <p:cNvPr id="72" name="Slide Number"/>
          <p:cNvSpPr txBox="1"/>
          <p:nvPr>
            <p:ph type="sldNum" sz="quarter" idx="2"/>
          </p:nvPr>
        </p:nvSpPr>
        <p:spPr>
          <a:xfrm>
            <a:off x="12001499" y="13085233"/>
            <a:ext cx="368505" cy="374600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/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pPr/>
            <a:r>
              <a:t>Slide Title</a:t>
            </a:r>
          </a:p>
        </p:txBody>
      </p:sp>
      <p:sp>
        <p:nvSpPr>
          <p:cNvPr id="80" name="Slide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Slide Subtitle</a:t>
            </a:r>
          </a:p>
        </p:txBody>
      </p:sp>
      <p:sp>
        <p:nvSpPr>
          <p:cNvPr id="8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/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pPr/>
            <a:r>
              <a:t>Agenda Title</a:t>
            </a:r>
          </a:p>
        </p:txBody>
      </p:sp>
      <p:sp>
        <p:nvSpPr>
          <p:cNvPr id="89" name="Agenda Subtitle"/>
          <p:cNvSpPr txBox="1"/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b="1" sz="5500"/>
            </a:lvl1pPr>
          </a:lstStyle>
          <a:p>
            <a:pPr/>
            <a:r>
              <a:t>Agenda Subtitle</a:t>
            </a:r>
          </a:p>
        </p:txBody>
      </p:sp>
      <p:sp>
        <p:nvSpPr>
          <p:cNvPr id="90" name="Body Level One…"/>
          <p:cNvSpPr txBox="1"/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pc="-55" sz="5500"/>
            </a:lvl5pPr>
          </a:lstStyle>
          <a:p>
            <a:pPr/>
            <a:r>
              <a:t>Agenda Topics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9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/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Title</a:t>
            </a:r>
          </a:p>
        </p:txBody>
      </p:sp>
      <p:sp>
        <p:nvSpPr>
          <p:cNvPr id="3" name="Body Level One…"/>
          <p:cNvSpPr txBox="1"/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>
            <a:normAutofit fontScale="100000" lnSpcReduction="0"/>
          </a:bodyPr>
          <a:lstStyle/>
          <a:p>
            <a:pPr/>
            <a:r>
              <a:t>Slide bullet text</a:t>
            </a:r>
          </a:p>
          <a:p>
            <a:pPr lvl="1"/>
            <a:r>
              <a:t/>
            </a:r>
          </a:p>
          <a:p>
            <a:pPr lvl="2"/>
            <a:r>
              <a:t/>
            </a:r>
          </a:p>
          <a:p>
            <a:pPr lvl="3"/>
            <a:r>
              <a:t/>
            </a:r>
          </a:p>
          <a:p>
            <a:pPr lvl="4"/>
            <a:r>
              <a:t/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12001499" y="13080999"/>
            <a:ext cx="368505" cy="3746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</p:sldLayoutIdLst>
  <p:transition xmlns:p14="http://schemas.microsoft.com/office/powerpoint/2010/main" spd="med" advClick="1"/>
  <p:txStyles>
    <p:titleStyle>
      <a:lvl1pPr marL="0" marR="0" indent="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l" defTabSz="2438338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-170" strike="noStrike" sz="85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l" defTabSz="2438338" rtl="0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b="0" baseline="0" cap="none" i="0" spc="0" strike="noStrike" sz="4800" u="none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Rob - Sept 2022"/>
          <p:cNvSpPr txBox="1"/>
          <p:nvPr>
            <p:ph type="body" idx="21"/>
          </p:nvPr>
        </p:nvSpPr>
        <p:spPr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/>
          <a:lstStyle/>
          <a:p>
            <a:pPr/>
            <a:r>
              <a:t>Rob - Sept 2022</a:t>
            </a:r>
          </a:p>
        </p:txBody>
      </p:sp>
      <p:sp>
        <p:nvSpPr>
          <p:cNvPr id="152" name="Keynotes download test"/>
          <p:cNvSpPr txBox="1"/>
          <p:nvPr>
            <p:ph type="ctr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Keynotes download test</a:t>
            </a:r>
          </a:p>
        </p:txBody>
      </p:sp>
      <p:sp>
        <p:nvSpPr>
          <p:cNvPr id="153" name="Used for QA testing"/>
          <p:cNvSpPr txBox="1"/>
          <p:nvPr>
            <p:ph type="subTitle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Used for QA testing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400" u="none" kumimoji="0" normalizeH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